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8" r:id="rId3"/>
    <p:sldId id="260" r:id="rId4"/>
    <p:sldId id="281" r:id="rId5"/>
    <p:sldId id="293" r:id="rId6"/>
    <p:sldId id="278" r:id="rId7"/>
    <p:sldId id="292" r:id="rId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1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BC91A-1723-42C4-BA24-FF92A2A2EDEB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62AF4-32A0-4A06-94B9-A64608ACA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6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9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 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Восточно-Казахстанский технический университет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Д.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Серикбаева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Nurshaikova\Documents\Мои полученные файлы\01ЛОГОТИП_рус_с бок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41"/>
          <a:stretch/>
        </p:blipFill>
        <p:spPr bwMode="auto">
          <a:xfrm>
            <a:off x="251520" y="188639"/>
            <a:ext cx="1656184" cy="154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2420888"/>
            <a:ext cx="6280942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ЛАБОРАТОРНАЯ РАБОТА 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1.6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ИЗУЧЕНИЕ ДВИЖЕНИЯ ТЕЛ ПО НАКЛОННОЙ ПЛОСКОСТИ.</a:t>
            </a:r>
            <a:endParaRPr lang="ru-RU" sz="4000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71" y="-253233"/>
            <a:ext cx="9144000" cy="6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0499" y="1988840"/>
            <a:ext cx="7992018" cy="3438257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используя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закон сохранения энергии,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определить                экспериментально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скорость исследуемых тел, скатывающихся 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наклонной плоскости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 нижней ее точке. Полученные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результаты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сравнить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теоретическими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значениями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Условные обозначения: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масса тела, кг;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g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ускрение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свободного падения, м/с2;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h – высота наклонной плоскости,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R – радиус исследуемого тела,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J – момент инерции исследуемого тела, кг⋅м2.;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υ - линейная скорость скатывающегося тела, м/с;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ω - угловая скорость скатывающегося тела, рад/с;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α - угол наклона плоскости, рад;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υх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горизонтальная составляющая скорости;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υу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вертикальная составляющая скорости;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 – путь, пройденный телом по горизонтали, расстояние от точки С до точки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D на песке,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 - путь, пройденный телом по вертикали, расстояние ВС,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t – время движения по горизонтали CD и вертикали ВС, с;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l – длина наклонной плоскости, м;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b – расстояние по горизонтали ВЕ, м.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Приборы и принадлежности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наклонная плоскость, набор тел правильной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формы, ящик с песком, линейка.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89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287780"/>
            <a:ext cx="636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ИЗУЧЕНИЕ ДВИЖЕНИЯ ТЕЛ ПО НАКЛОННОЙ ПЛОСКОСТИ.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496" y="-509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48446"/>
            <a:ext cx="8363272" cy="5172842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/>
              <a:t/>
            </a:r>
            <a:br>
              <a:rPr lang="ru-RU" sz="1600" b="1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04" y="76222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77815" y="84883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Теоретические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сведения.</a:t>
            </a: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815342" y="1700808"/>
            <a:ext cx="800626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Исследуемое тело в точке А наклонной плоскости (рис.1) имеет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потенциальную энергию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mgh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При скатывании тела с наклонной плоскости в точке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оно приобрело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кинетическую энергию поступательного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движения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mυ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кинетическую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энергию вращательного движения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закону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сохранения энергии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Используя связь угловой скорости с линейной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скоростью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формулы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(1) можно найти скорость тела в точке В: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348" y="2973336"/>
            <a:ext cx="1892711" cy="62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644" y="4365104"/>
            <a:ext cx="173127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4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93096"/>
            <a:ext cx="8229600" cy="114300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48" y="312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8" y="476671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7366"/>
            <a:ext cx="961285" cy="7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95051"/>
            <a:ext cx="562927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73969" y="3657251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качестве исследуемых тел используются шар, сплошной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тонкостенный полый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цилиндр, моменты инерции которых вычисляются по формулам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шара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сплошного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цилиндра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полого цилиндра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76" y="4517269"/>
            <a:ext cx="1008112" cy="510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882" y="5040845"/>
            <a:ext cx="941214" cy="422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26" y="5589239"/>
            <a:ext cx="1060846" cy="349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0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Контингент ДОТ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293562"/>
              </p:ext>
            </p:extLst>
          </p:nvPr>
        </p:nvGraphicFramePr>
        <p:xfrm>
          <a:off x="1447800" y="1412775"/>
          <a:ext cx="6248400" cy="3521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7620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9133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ДОТ-2019 1 курс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№п/п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СПО 3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3года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2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АСФ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ФНОЗ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ФЭ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ШИТ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ШБИП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МВШО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260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94" y="422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6" y="62446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91752" y="1138434"/>
            <a:ext cx="83620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Подставляя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соответствующие значения моментов инерции в формулу (2),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определяют скорость шара, сплошного и полого цилиндров.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скатывании по наклонной плоскости в точке В тело имеет скорость υ,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которую можно представить в виде двух составляющих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горизонтальном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вертикальном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r"/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3)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закона поступательного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движения                  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(4)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Подставляя в уравнение (4) значения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υ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из (3) и учитывая, что время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движения по горизонтали СD и вертикали ВС одинаково, решаем систему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уравнений (5.4) относительно υ и получаем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(5)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Из рисунка найдем, что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α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b/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=h/b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Подставляя эти значения в (5),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(6)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78" y="3093353"/>
            <a:ext cx="3066942" cy="37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84" y="4277754"/>
            <a:ext cx="2178136" cy="63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84" y="5517232"/>
            <a:ext cx="2178136" cy="6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4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32656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" y="1814718"/>
            <a:ext cx="1059015" cy="78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721" y="2363981"/>
            <a:ext cx="88997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разделе е-Сервисы, ссылка Личный кабинет студента.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260" y="11663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804" y="-16145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051720" y="476672"/>
            <a:ext cx="7722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Порядок выполнения работы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6" y="-40438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3419" y="1163652"/>
            <a:ext cx="7637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Внесите технические данные об используемых приборах в таблицу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1. Технические данные используемых приборов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43742"/>
              </p:ext>
            </p:extLst>
          </p:nvPr>
        </p:nvGraphicFramePr>
        <p:xfrm>
          <a:off x="1459947" y="1814718"/>
          <a:ext cx="6077585" cy="8074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715"/>
                <a:gridCol w="1282065"/>
                <a:gridCol w="1215390"/>
                <a:gridCol w="1215390"/>
                <a:gridCol w="121602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 деления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приборная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погрешность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Линейка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370мм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 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0,05мм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014898" y="2851194"/>
            <a:ext cx="35427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2. Результаты измерений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651156"/>
              </p:ext>
            </p:extLst>
          </p:nvPr>
        </p:nvGraphicFramePr>
        <p:xfrm>
          <a:off x="1331640" y="3524837"/>
          <a:ext cx="6264696" cy="2620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9014"/>
                <a:gridCol w="477130"/>
                <a:gridCol w="648072"/>
                <a:gridCol w="576064"/>
                <a:gridCol w="648072"/>
                <a:gridCol w="792088"/>
                <a:gridCol w="1152128"/>
                <a:gridCol w="1152128"/>
              </a:tblGrid>
              <a:tr h="47110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сплошной цилиндр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полый цилиндр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25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х, м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778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54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12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1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68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" y="-620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2123765"/>
            <a:ext cx="763284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формуле (6) рассчитайте скорости тел в точке В.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Полученные значения сравните со значениями, вычисленными для тех же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тел по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формуле (2). Объясните результаты вычислений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Подготовьтесь на контрольные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вопросы.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Выполненную работу сфотографируйте и одним файлом все отправьте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5053</TotalTime>
  <Words>513</Words>
  <Application>Microsoft Office PowerPoint</Application>
  <PresentationFormat>Экран (4:3)</PresentationFormat>
  <Paragraphs>234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                        Восточно-Казахстанский технический университет им. Д. Серикбаева               </vt:lpstr>
      <vt:lpstr>      Цель работы: используя закон сохранения энергии, определить                экспериментально скорость исследуемых тел, скатывающихся с наклонной плоскости, в нижней ее точке. Полученные  результаты сравнить с теоретическими значениями. Условные обозначения: m – масса тела, кг; g – ускрение свободного падения, м/с2; h – высота наклонной плоскости, м; R – радиус исследуемого тела, м; J – момент инерции исследуемого тела, кг⋅м2.; υ - линейная скорость скатывающегося тела, м/с; ω - угловая скорость скатывающегося тела, рад/с; α - угол наклона плоскости, рад; υх – горизонтальная составляющая скорости; υу – вертикальная составляющая скорости; х – путь, пройденный телом по горизонтали, расстояние от точки С до точки D на песке, м; у - путь, пройденный телом по вертикали, расстояние ВС, м; t – время движения по горизонтали CD и вертикали ВС, с; l – длина наклонной плоскости, м; b – расстояние по горизонтали ВЕ, м.  Приборы и принадлежности: наклонная плоскость, набор тел правильной формы, ящик с песком, линейка.</vt:lpstr>
      <vt:lpstr> </vt:lpstr>
      <vt:lpstr>Презентация PowerPoint</vt:lpstr>
      <vt:lpstr>Контингент ДОТ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Гүлнара Жүнісова</cp:lastModifiedBy>
  <cp:revision>252</cp:revision>
  <cp:lastPrinted>2018-02-28T04:38:35Z</cp:lastPrinted>
  <dcterms:modified xsi:type="dcterms:W3CDTF">2020-09-15T04:29:11Z</dcterms:modified>
</cp:coreProperties>
</file>